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80" r:id="rId3"/>
    <p:sldId id="281" r:id="rId4"/>
    <p:sldId id="283" r:id="rId5"/>
    <p:sldId id="286" r:id="rId6"/>
    <p:sldId id="285" r:id="rId7"/>
    <p:sldId id="282" r:id="rId8"/>
    <p:sldId id="260" r:id="rId9"/>
    <p:sldId id="263" r:id="rId10"/>
    <p:sldId id="264" r:id="rId11"/>
    <p:sldId id="265" r:id="rId12"/>
    <p:sldId id="266" r:id="rId13"/>
    <p:sldId id="258" r:id="rId14"/>
    <p:sldId id="267" r:id="rId15"/>
    <p:sldId id="268" r:id="rId16"/>
    <p:sldId id="269" r:id="rId17"/>
    <p:sldId id="270" r:id="rId18"/>
    <p:sldId id="261" r:id="rId19"/>
    <p:sldId id="271" r:id="rId20"/>
    <p:sldId id="272" r:id="rId21"/>
    <p:sldId id="273" r:id="rId22"/>
    <p:sldId id="262" r:id="rId23"/>
    <p:sldId id="274" r:id="rId24"/>
    <p:sldId id="275" r:id="rId25"/>
    <p:sldId id="277" r:id="rId26"/>
    <p:sldId id="276" r:id="rId27"/>
    <p:sldId id="284" r:id="rId28"/>
    <p:sldId id="27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CDC23-26FF-4E7D-A577-C8ED64BC63FC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6A3A4-0D4A-49DC-B22D-F3D090C2EB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61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6A3A4-0D4A-49DC-B22D-F3D090C2EB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9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6A3A4-0D4A-49DC-B22D-F3D090C2EB8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2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50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71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37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7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33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19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75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7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13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95FD-4AFB-4C93-AFA2-6664A3EE82B7}" type="datetimeFigureOut">
              <a:rPr lang="de-DE" smtClean="0"/>
              <a:t>29.07.2016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B34F6-AAC4-4E7E-8718-550B0BBE2E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87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HGkaShoyNs" TargetMode="External"/><Relationship Id="rId2" Type="http://schemas.openxmlformats.org/officeDocument/2006/relationships/hyperlink" Target="http://martinfowler.com/eaaDev/EventSourcing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Crowd</a:t>
            </a:r>
            <a:r>
              <a:rPr lang="de-DE" sz="3200" dirty="0" smtClean="0"/>
              <a:t> </a:t>
            </a:r>
            <a:r>
              <a:rPr lang="de-DE" sz="3200" dirty="0" err="1" smtClean="0"/>
              <a:t>Programming</a:t>
            </a:r>
            <a:endParaRPr lang="de-DE" sz="3200" dirty="0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DE" sz="12000" b="1" dirty="0" smtClean="0"/>
              <a:t>Event Sourcing</a:t>
            </a:r>
            <a:endParaRPr lang="de-DE" sz="12000" b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Simon Bader, 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19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800" y="0"/>
            <a:ext cx="1332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0" y="-598714"/>
            <a:ext cx="12222140" cy="80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677" y="0"/>
            <a:ext cx="17167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20000" b="1" dirty="0" smtClean="0"/>
              <a:t>Schiffe</a:t>
            </a:r>
            <a:endParaRPr lang="de-DE" sz="20000" b="1" dirty="0"/>
          </a:p>
        </p:txBody>
      </p:sp>
    </p:spTree>
    <p:extLst>
      <p:ext uri="{BB962C8B-B14F-4D97-AF65-F5344CB8AC3E}">
        <p14:creationId xmlns:p14="http://schemas.microsoft.com/office/powerpoint/2010/main" val="9801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04577"/>
            <a:ext cx="12192002" cy="8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836"/>
            <a:ext cx="12192000" cy="80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659" y="0"/>
            <a:ext cx="1658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20000" b="1" dirty="0" smtClean="0"/>
              <a:t>Fracht</a:t>
            </a:r>
            <a:endParaRPr lang="de-DE" sz="20000" b="1" dirty="0"/>
          </a:p>
        </p:txBody>
      </p:sp>
    </p:spTree>
    <p:extLst>
      <p:ext uri="{BB962C8B-B14F-4D97-AF65-F5344CB8AC3E}">
        <p14:creationId xmlns:p14="http://schemas.microsoft.com/office/powerpoint/2010/main" val="26144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Conventional</a:t>
            </a:r>
            <a:r>
              <a:rPr lang="de-DE" b="1" dirty="0" smtClean="0"/>
              <a:t> Data Store</a:t>
            </a:r>
            <a:endParaRPr lang="de-DE" b="1" dirty="0"/>
          </a:p>
        </p:txBody>
      </p:sp>
      <p:sp>
        <p:nvSpPr>
          <p:cNvPr id="3" name="Rechteck 2"/>
          <p:cNvSpPr/>
          <p:nvPr/>
        </p:nvSpPr>
        <p:spPr>
          <a:xfrm>
            <a:off x="3227291" y="3065932"/>
            <a:ext cx="1873625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</a:t>
            </a:r>
          </a:p>
        </p:txBody>
      </p:sp>
      <p:sp>
        <p:nvSpPr>
          <p:cNvPr id="4" name="Rechteck 3"/>
          <p:cNvSpPr/>
          <p:nvPr/>
        </p:nvSpPr>
        <p:spPr>
          <a:xfrm>
            <a:off x="3227291" y="3397626"/>
            <a:ext cx="1873625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Name: Rotterdam</a:t>
            </a:r>
          </a:p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Rechteck 4"/>
          <p:cNvSpPr/>
          <p:nvPr/>
        </p:nvSpPr>
        <p:spPr>
          <a:xfrm>
            <a:off x="5889809" y="3065932"/>
            <a:ext cx="1873625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endParaRPr lang="de-DE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889809" y="3397626"/>
            <a:ext cx="1873625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Name: </a:t>
            </a:r>
            <a:r>
              <a:rPr lang="de-D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7" name="Rechteck 6"/>
          <p:cNvSpPr/>
          <p:nvPr/>
        </p:nvSpPr>
        <p:spPr>
          <a:xfrm>
            <a:off x="5889809" y="4975414"/>
            <a:ext cx="1873625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Cargo</a:t>
            </a:r>
          </a:p>
        </p:txBody>
      </p:sp>
      <p:sp>
        <p:nvSpPr>
          <p:cNvPr id="8" name="Rechteck 7"/>
          <p:cNvSpPr/>
          <p:nvPr/>
        </p:nvSpPr>
        <p:spPr>
          <a:xfrm>
            <a:off x="5889809" y="5298143"/>
            <a:ext cx="1873625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Name: Kohle</a:t>
            </a:r>
          </a:p>
          <a:p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cxnSp>
        <p:nvCxnSpPr>
          <p:cNvPr id="9" name="Gerader Verbinder 8"/>
          <p:cNvCxnSpPr>
            <a:stCxn id="4" idx="3"/>
            <a:endCxn id="6" idx="1"/>
          </p:cNvCxnSpPr>
          <p:nvPr/>
        </p:nvCxnSpPr>
        <p:spPr>
          <a:xfrm>
            <a:off x="5100916" y="3720355"/>
            <a:ext cx="78889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stCxn id="6" idx="2"/>
            <a:endCxn id="7" idx="0"/>
          </p:cNvCxnSpPr>
          <p:nvPr/>
        </p:nvCxnSpPr>
        <p:spPr>
          <a:xfrm>
            <a:off x="6826622" y="4043084"/>
            <a:ext cx="0" cy="9323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-393836"/>
            <a:ext cx="10189028" cy="76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0"/>
            <a:ext cx="796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6943" y="2235200"/>
            <a:ext cx="11038114" cy="2387600"/>
          </a:xfrm>
        </p:spPr>
        <p:txBody>
          <a:bodyPr>
            <a:normAutofit fontScale="90000"/>
          </a:bodyPr>
          <a:lstStyle/>
          <a:p>
            <a:r>
              <a:rPr lang="de-DE" sz="20000" b="1" dirty="0" smtClean="0"/>
              <a:t>Ereignisse</a:t>
            </a:r>
            <a:endParaRPr lang="de-DE" sz="20000" b="1" dirty="0"/>
          </a:p>
        </p:txBody>
      </p:sp>
    </p:spTree>
    <p:extLst>
      <p:ext uri="{BB962C8B-B14F-4D97-AF65-F5344CB8AC3E}">
        <p14:creationId xmlns:p14="http://schemas.microsoft.com/office/powerpoint/2010/main" val="6438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9449"/>
            <a:ext cx="12192000" cy="73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473"/>
            <a:ext cx="12192000" cy="116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8077"/>
            <a:ext cx="12192002" cy="78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6943" y="2235200"/>
            <a:ext cx="11038114" cy="2387600"/>
          </a:xfrm>
        </p:spPr>
        <p:txBody>
          <a:bodyPr>
            <a:normAutofit fontScale="90000"/>
          </a:bodyPr>
          <a:lstStyle/>
          <a:p>
            <a:r>
              <a:rPr lang="de-DE" sz="20000" b="1" dirty="0" smtClean="0"/>
              <a:t>Aufgabe</a:t>
            </a:r>
            <a:endParaRPr lang="de-DE" sz="20000" b="1" dirty="0"/>
          </a:p>
        </p:txBody>
      </p:sp>
    </p:spTree>
    <p:extLst>
      <p:ext uri="{BB962C8B-B14F-4D97-AF65-F5344CB8AC3E}">
        <p14:creationId xmlns:p14="http://schemas.microsoft.com/office/powerpoint/2010/main" val="19165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6415" t="10046" r="856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Freihandform 6"/>
          <p:cNvSpPr/>
          <p:nvPr/>
        </p:nvSpPr>
        <p:spPr>
          <a:xfrm>
            <a:off x="977153" y="1781634"/>
            <a:ext cx="10972800" cy="2198695"/>
          </a:xfrm>
          <a:custGeom>
            <a:avLst/>
            <a:gdLst>
              <a:gd name="connsiteX0" fmla="*/ 10972800 w 10972800"/>
              <a:gd name="connsiteY0" fmla="*/ 1024319 h 2198695"/>
              <a:gd name="connsiteX1" fmla="*/ 5038165 w 10972800"/>
              <a:gd name="connsiteY1" fmla="*/ 38201 h 2198695"/>
              <a:gd name="connsiteX2" fmla="*/ 0 w 10972800"/>
              <a:gd name="connsiteY2" fmla="*/ 2198695 h 219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2800" h="2198695">
                <a:moveTo>
                  <a:pt x="10972800" y="1024319"/>
                </a:moveTo>
                <a:cubicBezTo>
                  <a:pt x="8919882" y="433395"/>
                  <a:pt x="6866965" y="-157528"/>
                  <a:pt x="5038165" y="38201"/>
                </a:cubicBezTo>
                <a:cubicBezTo>
                  <a:pt x="3209365" y="233930"/>
                  <a:pt x="857624" y="1802754"/>
                  <a:pt x="0" y="219869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79" y="2289857"/>
            <a:ext cx="1372721" cy="11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Event Sourcing Data Store</a:t>
            </a:r>
            <a:endParaRPr lang="de-DE" b="1" dirty="0"/>
          </a:p>
        </p:txBody>
      </p:sp>
      <p:sp>
        <p:nvSpPr>
          <p:cNvPr id="5" name="Rechteck 4"/>
          <p:cNvSpPr/>
          <p:nvPr/>
        </p:nvSpPr>
        <p:spPr>
          <a:xfrm>
            <a:off x="5333998" y="3083870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ArrivalEvent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33997" y="3415564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Port: Hamburg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630702" y="3083870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DepartureEvent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630701" y="3415564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Port: Basel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927406" y="3079382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LoadEvent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927405" y="3411076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Cargo: Kohle</a:t>
            </a:r>
          </a:p>
        </p:txBody>
      </p:sp>
      <p:sp>
        <p:nvSpPr>
          <p:cNvPr id="17" name="Rechteck 16"/>
          <p:cNvSpPr/>
          <p:nvPr/>
        </p:nvSpPr>
        <p:spPr>
          <a:xfrm>
            <a:off x="224109" y="3079382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LoadEvent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224108" y="3411076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Cargo: Stahl</a:t>
            </a:r>
          </a:p>
        </p:txBody>
      </p:sp>
      <p:sp>
        <p:nvSpPr>
          <p:cNvPr id="19" name="Rechteck 18"/>
          <p:cNvSpPr/>
          <p:nvPr/>
        </p:nvSpPr>
        <p:spPr>
          <a:xfrm>
            <a:off x="7037294" y="3092840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UnloadEvent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037293" y="3424534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Cargo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Stahl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740589" y="3092840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DepartureEvent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740588" y="3424534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Port: Hamburg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0443884" y="3092840"/>
            <a:ext cx="1559860" cy="33169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ArrivalEvent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10443883" y="3424534"/>
            <a:ext cx="1559861" cy="64545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Port: Rotterdam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Ship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Albatross</a:t>
            </a:r>
            <a:endParaRPr lang="de-DE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Command Query </a:t>
            </a:r>
            <a:r>
              <a:rPr lang="de-DE" b="1" dirty="0" err="1" smtClean="0"/>
              <a:t>Responsibility</a:t>
            </a:r>
            <a:r>
              <a:rPr lang="de-DE" b="1" dirty="0" smtClean="0"/>
              <a:t> Segregation</a:t>
            </a:r>
            <a:endParaRPr lang="de-DE" b="1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909482" y="1353671"/>
            <a:ext cx="7997050" cy="5504329"/>
            <a:chOff x="1909482" y="1353671"/>
            <a:chExt cx="7997050" cy="5504329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468" y="1485150"/>
              <a:ext cx="7621064" cy="5372850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909482" y="1353671"/>
              <a:ext cx="860612" cy="56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11241741" y="6544235"/>
            <a:ext cx="1030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</a:t>
            </a:r>
            <a:r>
              <a:rPr lang="de-DE" sz="1000" dirty="0" err="1" smtClean="0"/>
              <a:t>rom</a:t>
            </a:r>
            <a:r>
              <a:rPr lang="de-DE" sz="1000" dirty="0" smtClean="0"/>
              <a:t> Microsoft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2829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Domain </a:t>
            </a:r>
            <a:r>
              <a:rPr lang="de-DE" b="1" dirty="0" err="1" smtClean="0"/>
              <a:t>Driven</a:t>
            </a:r>
            <a:r>
              <a:rPr lang="de-DE" b="1" dirty="0" smtClean="0"/>
              <a:t> Design</a:t>
            </a:r>
            <a:endParaRPr lang="de-DE" b="1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174376" y="1353671"/>
            <a:ext cx="8892990" cy="5477435"/>
            <a:chOff x="1174376" y="1353671"/>
            <a:chExt cx="8892990" cy="5477435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" t="1090" r="1577" b="4756"/>
            <a:stretch/>
          </p:blipFill>
          <p:spPr>
            <a:xfrm>
              <a:off x="1174376" y="1353671"/>
              <a:ext cx="8892990" cy="5477435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>
            <a:xfrm>
              <a:off x="1174377" y="5988424"/>
              <a:ext cx="3012142" cy="842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4146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Sources</a:t>
            </a:r>
            <a:endParaRPr lang="de-DE" b="1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Event </a:t>
            </a:r>
            <a:r>
              <a:rPr lang="de-DE" dirty="0" smtClean="0"/>
              <a:t>Sourcing </a:t>
            </a:r>
            <a:r>
              <a:rPr lang="de-DE" dirty="0" smtClean="0">
                <a:hlinkClick r:id="rId2"/>
              </a:rPr>
              <a:t>Blog</a:t>
            </a:r>
            <a:r>
              <a:rPr lang="de-DE" dirty="0" smtClean="0"/>
              <a:t> </a:t>
            </a:r>
            <a:r>
              <a:rPr lang="de-DE" dirty="0"/>
              <a:t>(Martin Fowler</a:t>
            </a:r>
            <a:r>
              <a:rPr lang="de-DE" dirty="0" smtClean="0"/>
              <a:t>)</a:t>
            </a:r>
          </a:p>
          <a:p>
            <a:r>
              <a:rPr lang="de-DE" dirty="0" smtClean="0"/>
              <a:t>CQRS </a:t>
            </a:r>
            <a:r>
              <a:rPr lang="de-DE" dirty="0" err="1" smtClean="0"/>
              <a:t>and</a:t>
            </a:r>
            <a:r>
              <a:rPr lang="de-DE" dirty="0" smtClean="0"/>
              <a:t> Event Sourcing </a:t>
            </a:r>
            <a:r>
              <a:rPr lang="de-DE" dirty="0" err="1" smtClean="0">
                <a:hlinkClick r:id="rId3"/>
              </a:rPr>
              <a:t>Youtube</a:t>
            </a:r>
            <a:r>
              <a:rPr lang="de-DE" dirty="0" smtClean="0">
                <a:hlinkClick r:id="rId3"/>
              </a:rPr>
              <a:t> Session</a:t>
            </a:r>
            <a:r>
              <a:rPr lang="de-DE" dirty="0" smtClean="0"/>
              <a:t> (Greg Young)</a:t>
            </a:r>
          </a:p>
        </p:txBody>
      </p:sp>
    </p:spTree>
    <p:extLst>
      <p:ext uri="{BB962C8B-B14F-4D97-AF65-F5344CB8AC3E}">
        <p14:creationId xmlns:p14="http://schemas.microsoft.com/office/powerpoint/2010/main" val="9593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err="1" smtClean="0"/>
              <a:t>Crowd</a:t>
            </a:r>
            <a:r>
              <a:rPr lang="de-DE" sz="3200" dirty="0" smtClean="0"/>
              <a:t> </a:t>
            </a:r>
            <a:r>
              <a:rPr lang="de-DE" sz="3200" dirty="0" err="1" smtClean="0"/>
              <a:t>Programming</a:t>
            </a:r>
            <a:endParaRPr lang="de-DE" sz="3200" dirty="0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DE" sz="12000" b="1" dirty="0" smtClean="0"/>
              <a:t>Event Sourcing</a:t>
            </a:r>
            <a:endParaRPr lang="de-DE" sz="12000" b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Simon Bader, 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0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20000" b="1" dirty="0" smtClean="0"/>
              <a:t>Häfen</a:t>
            </a:r>
            <a:endParaRPr lang="de-DE" sz="20000" b="1" dirty="0"/>
          </a:p>
        </p:txBody>
      </p:sp>
    </p:spTree>
    <p:extLst>
      <p:ext uri="{BB962C8B-B14F-4D97-AF65-F5344CB8AC3E}">
        <p14:creationId xmlns:p14="http://schemas.microsoft.com/office/powerpoint/2010/main" val="19418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" y="-631371"/>
            <a:ext cx="12202372" cy="81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Breitbild</PresentationFormat>
  <Paragraphs>51</Paragraphs>
  <Slides>28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Event Sourcing</vt:lpstr>
      <vt:lpstr>Conventional Data Store</vt:lpstr>
      <vt:lpstr>Event Sourcing Data Store</vt:lpstr>
      <vt:lpstr>Command Query Responsibility Segregation</vt:lpstr>
      <vt:lpstr>Domain Driven Design</vt:lpstr>
      <vt:lpstr>Sources</vt:lpstr>
      <vt:lpstr>Event Sourcing</vt:lpstr>
      <vt:lpstr>Häfen</vt:lpstr>
      <vt:lpstr>PowerPoint-Präsentation</vt:lpstr>
      <vt:lpstr>PowerPoint-Präsentation</vt:lpstr>
      <vt:lpstr>PowerPoint-Präsentation</vt:lpstr>
      <vt:lpstr>PowerPoint-Präsentation</vt:lpstr>
      <vt:lpstr>Schiffe</vt:lpstr>
      <vt:lpstr>PowerPoint-Präsentation</vt:lpstr>
      <vt:lpstr>PowerPoint-Präsentation</vt:lpstr>
      <vt:lpstr>PowerPoint-Präsentation</vt:lpstr>
      <vt:lpstr>PowerPoint-Präsentation</vt:lpstr>
      <vt:lpstr>Fracht</vt:lpstr>
      <vt:lpstr>PowerPoint-Präsentation</vt:lpstr>
      <vt:lpstr>PowerPoint-Präsentation</vt:lpstr>
      <vt:lpstr>PowerPoint-Präsentation</vt:lpstr>
      <vt:lpstr>Ereignisse</vt:lpstr>
      <vt:lpstr>PowerPoint-Präsentation</vt:lpstr>
      <vt:lpstr>PowerPoint-Präsentation</vt:lpstr>
      <vt:lpstr>PowerPoint-Präsentation</vt:lpstr>
      <vt:lpstr>PowerPoint-Präsentation</vt:lpstr>
      <vt:lpstr>Aufgabe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Sourcing</dc:title>
  <dc:creator>Simon Bader</dc:creator>
  <cp:lastModifiedBy>Simon Bader</cp:lastModifiedBy>
  <cp:revision>22</cp:revision>
  <dcterms:created xsi:type="dcterms:W3CDTF">2016-07-27T18:35:22Z</dcterms:created>
  <dcterms:modified xsi:type="dcterms:W3CDTF">2016-07-29T08:27:41Z</dcterms:modified>
</cp:coreProperties>
</file>